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77" r:id="rId3"/>
    <p:sldId id="284" r:id="rId4"/>
    <p:sldId id="280" r:id="rId5"/>
    <p:sldId id="259" r:id="rId6"/>
    <p:sldId id="273" r:id="rId7"/>
    <p:sldId id="271" r:id="rId8"/>
    <p:sldId id="285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8"/>
    <p:restoredTop sz="94697"/>
  </p:normalViewPr>
  <p:slideViewPr>
    <p:cSldViewPr snapToGrid="0">
      <p:cViewPr>
        <p:scale>
          <a:sx n="131" d="100"/>
          <a:sy n="131" d="100"/>
        </p:scale>
        <p:origin x="89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50F11-6565-D147-80A4-87B526DBABE9}" type="datetimeFigureOut">
              <a:rPr lang="en-US" smtClean="0"/>
              <a:t>8/20/25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93BAF-618D-DF48-960A-04DBD3C7C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9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93BAF-618D-DF48-960A-04DBD3C7CE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24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E7CAF-B6F2-AB4E-4372-CAEBCCFC82B5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 descr="Greg Focaccio and Father in Alaska 2025">
            <a:extLst>
              <a:ext uri="{FF2B5EF4-FFF2-40B4-BE49-F238E27FC236}">
                <a16:creationId xmlns:a16="http://schemas.microsoft.com/office/drawing/2014/main" id="{22A19DF6-19FC-F7FF-0D5F-9109BCF6C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" y="3601416"/>
            <a:ext cx="3458937" cy="2594203"/>
          </a:xfrm>
          <a:prstGeom prst="rect">
            <a:avLst/>
          </a:prstGeom>
        </p:spPr>
      </p:pic>
      <p:pic>
        <p:nvPicPr>
          <p:cNvPr id="17" name="Picture 16" descr="San Diego Rock n' Roll Marathon&#10;Finisher 2007 and 2010">
            <a:extLst>
              <a:ext uri="{FF2B5EF4-FFF2-40B4-BE49-F238E27FC236}">
                <a16:creationId xmlns:a16="http://schemas.microsoft.com/office/drawing/2014/main" id="{C2D0D876-EC35-FCCE-54B0-5D0A49342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560" y="4195320"/>
            <a:ext cx="2301917" cy="1726438"/>
          </a:xfrm>
          <a:prstGeom prst="rect">
            <a:avLst/>
          </a:prstGeom>
        </p:spPr>
      </p:pic>
      <p:pic>
        <p:nvPicPr>
          <p:cNvPr id="11" name="Picture 10" descr="Focaccio Family&#10;Alaska 2025">
            <a:extLst>
              <a:ext uri="{FF2B5EF4-FFF2-40B4-BE49-F238E27FC236}">
                <a16:creationId xmlns:a16="http://schemas.microsoft.com/office/drawing/2014/main" id="{0641C8B2-6178-5DC8-FCF2-E088FE08D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177" y="726818"/>
            <a:ext cx="5746498" cy="4309873"/>
          </a:xfrm>
          <a:prstGeom prst="rect">
            <a:avLst/>
          </a:prstGeom>
        </p:spPr>
      </p:pic>
      <p:pic>
        <p:nvPicPr>
          <p:cNvPr id="16" name="Picture 15" descr="Greg and James&#10;Great Pyramid Egypt &#10;1991">
            <a:extLst>
              <a:ext uri="{FF2B5EF4-FFF2-40B4-BE49-F238E27FC236}">
                <a16:creationId xmlns:a16="http://schemas.microsoft.com/office/drawing/2014/main" id="{4262AE1A-CE56-B34F-E97F-004E34A5B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686" y="925573"/>
            <a:ext cx="6797994" cy="31364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67A7D94-4FC3-72C7-6A50-DFDF29477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4952" y="3520186"/>
            <a:ext cx="2786165" cy="26754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CC382B-6770-7CD5-9710-8D9E1FAC06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3888" y="3636634"/>
            <a:ext cx="2327117" cy="255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85F97-075A-817C-5F62-906EE8EE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FDADA1-FD93-1665-CE17-5F1097814BA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38ED-0DB8-D8C1-A3A1-666FAB0234F0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F7FA00-430E-19E5-8DF0-24B5D92F2CCF}"/>
              </a:ext>
            </a:extLst>
          </p:cNvPr>
          <p:cNvSpPr txBox="1"/>
          <p:nvPr/>
        </p:nvSpPr>
        <p:spPr>
          <a:xfrm>
            <a:off x="0" y="1139630"/>
            <a:ext cx="50532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Native San Diegan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Home in Tierrasanta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Married for 16 years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Three children at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Daughter 12, Son 9 , Daughter 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Three grown step-children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Out of the home with 4 grandkids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One Step-Daughter is a Senior Airman     Rank [X] in Airforce at Beal AFB married to an Airman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One Step-Daughter is married to an Army Sergeant soon to be stationed at Fort Irwin near Barstow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26835-AE30-EF18-9C52-53FAB85A732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F449E1-FA2B-2236-F806-DB252B835E3E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41CCC1-3FAE-BCC5-E069-0CFA76465103}"/>
              </a:ext>
            </a:extLst>
          </p:cNvPr>
          <p:cNvSpPr txBox="1"/>
          <p:nvPr/>
        </p:nvSpPr>
        <p:spPr>
          <a:xfrm>
            <a:off x="5652654" y="1139630"/>
            <a:ext cx="61503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Interests / Pets / 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Garage Network 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building test Networks at home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Gardening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growing Native Plants and Cacti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Activities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Camping, Hiking, Bodysurfing, Tennis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Pets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Desert Tortoise, Small Poodle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Born the day of the Apollo 11 Moon launch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Visited Egypt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King’s Chamber of Great Pyramid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Marathon Finisher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- SD Rock N’ Roll 2007, 2010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Summited San Jacinto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10,834 ft Palm Springs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Goal to Summit Mt. Whitney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First computer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IBM PC with two floppy drives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Basic, Fortran, Pascal in High School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Drove Baja California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- Cabo San Lucas 2008</a:t>
            </a:r>
          </a:p>
        </p:txBody>
      </p:sp>
    </p:spTree>
    <p:extLst>
      <p:ext uri="{BB962C8B-B14F-4D97-AF65-F5344CB8AC3E}">
        <p14:creationId xmlns:p14="http://schemas.microsoft.com/office/powerpoint/2010/main" val="392264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82" y="2260495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6B6DC-A266-3998-7D54-0978AC5F5FD3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14" descr="Greg Focaccio working at M5 at Scranton Datacenter, San Diego">
            <a:extLst>
              <a:ext uri="{FF2B5EF4-FFF2-40B4-BE49-F238E27FC236}">
                <a16:creationId xmlns:a16="http://schemas.microsoft.com/office/drawing/2014/main" id="{E9ECD501-92E4-E5CA-82B9-DFB327B0E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809" y="1291768"/>
            <a:ext cx="3665333" cy="4887111"/>
          </a:xfrm>
          <a:prstGeom prst="rect">
            <a:avLst/>
          </a:prstGeom>
        </p:spPr>
      </p:pic>
      <p:pic>
        <p:nvPicPr>
          <p:cNvPr id="9" name="Picture 8" descr="Greg Focaccio as a Good Network Genie, granting network wishes come true.">
            <a:extLst>
              <a:ext uri="{FF2B5EF4-FFF2-40B4-BE49-F238E27FC236}">
                <a16:creationId xmlns:a16="http://schemas.microsoft.com/office/drawing/2014/main" id="{5D37C15C-303D-47D4-121A-D96DF4854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332" y="922998"/>
            <a:ext cx="3665333" cy="549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190722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19852" y="1124712"/>
            <a:ext cx="556382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Pomona College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Cum Laude, 1991</a:t>
            </a:r>
          </a:p>
          <a:p>
            <a:endParaRPr lang="en-US" sz="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 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15 Years</a:t>
            </a:r>
          </a:p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Full Spectrum of Network Engineering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Design and Engineering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Infrastructure Implementation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Operations and Troubleshooting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Principal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Datacenter, ISP (M5 Hosting) 2021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SIPR Transport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DoD Contractor 2018-2020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Principal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Datacenter, ISP (CARI.net)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Senior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ISP / VoIP (NextLevel Internet)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Partner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Consulting (GoNet Forward) 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  Junior Engineer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Services (Network Insight)</a:t>
            </a:r>
          </a:p>
          <a:p>
            <a:endParaRPr lang="en-US" sz="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  CCNP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Cisco Certified Network Professional  (Past)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  Security+ (Current)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BC506D-6DDC-9DAD-7E38-62A01F1F3336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07F9DD-BB78-DA77-E8AB-35466138A935}"/>
              </a:ext>
            </a:extLst>
          </p:cNvPr>
          <p:cNvSpPr txBox="1"/>
          <p:nvPr/>
        </p:nvSpPr>
        <p:spPr>
          <a:xfrm>
            <a:off x="5710139" y="1116843"/>
            <a:ext cx="594968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Joined 4 years ago as Contractor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Civilian Navy 2 years in 2023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Working in Branch X on Project X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Role: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IT Specialist (Network Lead) / Deputy 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and Refine Network Roadmap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wider view and longer-term objectives coming from NAVWAR and Program Office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Provide novel capabilities and ideas to NAVWAR and PO via Team IPT and 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RDTE - Create Engineered and Tested Solutions, Capabilities, and 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Implementations - Support Fleet and Lab Build-Outs, Modernizations, and 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Operations– Back-stop for Fleet Operations, Incident Management (CASREPs), and Troubleshooting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Engineered key cybersecurity improvement, satisfying major FCC Program requirement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to Fleet enabling Major Milestone (cutover) for Project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accepted on DATE as modernized replacement for past system within X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implementation of Cybersecurity improvements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Provided key network engineering required to enable high profile international cooperative functional demonstration of new undersea communication modality</a:t>
            </a:r>
          </a:p>
          <a:p>
            <a:pPr lvl="2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SCITF (Pac X Lab)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functional demonstration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B02B21-6374-9F07-69F2-80919F47AE32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Project Highlights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FY 26-28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New Network Architecture, Hardware Modernization, New Services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IP addressing, WAN architecture, New virtualized environments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Mature monitoring and management 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Mature Cybersecurity hardening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Identity and Access Management, Zero Trust Architectures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 of Automation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Infrastructure as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Maintain and grow key integrations and new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Maintain and improve lab conformance as Fleet representative engineering and test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new approaches to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more system of systems lab integrations to enable more complete E2E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6132-AA61-3E45-AFA0-B1EE2FC47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B0F189-94C6-FE9F-E2E0-F080A4A1822E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8C39F5-AC26-4632-8AC6-A135D56BBF8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5719C7-B95C-7EC6-98EF-2CF101553BD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Future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7BE7E-8E1F-37FD-589A-C8CD819E648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ECF989-A21C-1621-7E85-B66EFB99C57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4E422A-EF84-ADC9-5987-8C77755CE610}"/>
              </a:ext>
            </a:extLst>
          </p:cNvPr>
          <p:cNvSpPr txBox="1"/>
          <p:nvPr/>
        </p:nvSpPr>
        <p:spPr>
          <a:xfrm>
            <a:off x="918449" y="1128777"/>
            <a:ext cx="1035422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Next 2-3 Years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as technical contributor on project during key modernizations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and promote openness to working as technical contributor on other high profile network heavy projects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Begin to develop Team leadership experience and training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to Initial roles as Technical team lead (IPT)</a:t>
            </a:r>
          </a:p>
          <a:p>
            <a:pPr lvl="2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 Years out and beyond from present: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Gain experience as Technical team lead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Further out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as Technical Lead to Junior Technical leads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DB65D6-96AE-C0C3-B651-16D3D18CF02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98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 that is of value to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History, Prestige and Mission criticality of the Center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Grateful to be able to contribute to a Mission as an inherent motivation, versus commercial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Arc, hope and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Continuity provides value, in maintaining state and supporting informed decision making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Qualities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Accept and Enjoy Difficult Challenges – Especially Network Centric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working on the edge – Pushing technologies and breaking new ground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Natural Sincerity and Team Orientation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- Strong orientation for detail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Imagination - Enjoy conceptualizing new ways of doing 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34328</TotalTime>
  <Words>822</Words>
  <Application>Microsoft Macintosh PowerPoint</Application>
  <PresentationFormat>Widescreen</PresentationFormat>
  <Paragraphs>134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61</cp:revision>
  <dcterms:created xsi:type="dcterms:W3CDTF">2025-07-26T14:53:33Z</dcterms:created>
  <dcterms:modified xsi:type="dcterms:W3CDTF">2025-08-22T12:24:30Z</dcterms:modified>
</cp:coreProperties>
</file>

<file path=docProps/thumbnail.jpeg>
</file>